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979864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sym typeface="+mn-ea"/>
              </a:rPr>
              <a:t>Аздаған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a:solidFill>
                  <a:srgbClr val="000000"/>
                </a:solidFill>
                <a:latin typeface="Times New Roman" panose="02020603050405020304" pitchFamily="18" charset="0"/>
                <a:ea typeface="Times New Roman" panose="02020603050405020304" pitchFamily="18" charset="0"/>
              </a:rPr>
              <a:t>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түнде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smtClean="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екпіні </a:t>
            </a:r>
            <a:r>
              <a:rPr lang="kk-KZ" sz="1200" kern="1400" dirty="0" smtClean="0">
                <a:solidFill>
                  <a:srgbClr val="000000"/>
                </a:solidFill>
                <a:latin typeface="Times New Roman" panose="02020603050405020304" pitchFamily="18" charset="0"/>
                <a:ea typeface="Times New Roman" panose="02020603050405020304" pitchFamily="18" charset="0"/>
              </a:rPr>
              <a:t>15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27-29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17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Аздаған</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a:t>
            </a:r>
            <a:r>
              <a:rPr lang="kk-KZ" sz="1200" dirty="0">
                <a:latin typeface="Times New Roman" panose="02020603050405020304" pitchFamily="18" charset="0"/>
                <a:cs typeface="Times New Roman" panose="02020603050405020304" pitchFamily="18" charset="0"/>
                <a:sym typeface="+mn-ea"/>
              </a:rPr>
              <a:t>Ш</a:t>
            </a:r>
            <a:r>
              <a:rPr lang="kk-KZ" sz="1200" dirty="0" smtClean="0">
                <a:latin typeface="Times New Roman" panose="02020603050405020304" pitchFamily="18" charset="0"/>
                <a:cs typeface="Times New Roman" panose="02020603050405020304" pitchFamily="18" charset="0"/>
                <a:sym typeface="+mn-ea"/>
              </a:rPr>
              <a:t>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9159891"/>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993" y="2102538"/>
            <a:ext cx="4771048" cy="138499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16</a:t>
            </a:r>
            <a:r>
              <a:rPr lang="kk-KZ" sz="1200" dirty="0">
                <a:solidFill>
                  <a:prstClr val="black"/>
                </a:solidFill>
                <a:latin typeface="Times New Roman" panose="02020603050405020304" pitchFamily="18" charset="0"/>
                <a:cs typeface="Times New Roman" panose="02020603050405020304" pitchFamily="18" charset="0"/>
              </a:rPr>
              <a:t> мамырда күндіз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2026 </a:t>
            </a:r>
            <a:r>
              <a:rPr lang="kk-KZ" sz="1200" dirty="0">
                <a:solidFill>
                  <a:prstClr val="black"/>
                </a:solidFill>
                <a:latin typeface="Times New Roman" panose="02020603050405020304" pitchFamily="18" charset="0"/>
                <a:cs typeface="Times New Roman" panose="02020603050405020304" pitchFamily="18" charset="0"/>
              </a:rPr>
              <a:t>жылғы </a:t>
            </a:r>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smtClean="0">
                <a:solidFill>
                  <a:prstClr val="black"/>
                </a:solidFill>
                <a:latin typeface="Times New Roman" panose="02020603050405020304" pitchFamily="18" charset="0"/>
                <a:cs typeface="Times New Roman" panose="02020603050405020304" pitchFamily="18" charset="0"/>
              </a:rPr>
              <a:t>мамырда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46330</TotalTime>
  <Words>539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6876</cp:revision>
  <cp:lastPrinted>2021-07-01T07:38:07Z</cp:lastPrinted>
  <dcterms:created xsi:type="dcterms:W3CDTF">2018-03-27T06:03:00Z</dcterms:created>
  <dcterms:modified xsi:type="dcterms:W3CDTF">2026-05-15T07:37:00Z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